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79" r:id="rId4"/>
    <p:sldId id="272" r:id="rId5"/>
    <p:sldId id="273" r:id="rId6"/>
    <p:sldId id="274" r:id="rId7"/>
    <p:sldId id="275" r:id="rId8"/>
    <p:sldId id="276" r:id="rId9"/>
    <p:sldId id="280" r:id="rId10"/>
    <p:sldId id="281" r:id="rId11"/>
    <p:sldId id="277" r:id="rId12"/>
    <p:sldId id="278" r:id="rId13"/>
    <p:sldId id="283" r:id="rId14"/>
    <p:sldId id="282" r:id="rId15"/>
    <p:sldId id="286" r:id="rId16"/>
    <p:sldId id="285" r:id="rId17"/>
    <p:sldId id="291" r:id="rId18"/>
    <p:sldId id="271" r:id="rId19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00CC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4660"/>
  </p:normalViewPr>
  <p:slideViewPr>
    <p:cSldViewPr snapToGrid="0">
      <p:cViewPr>
        <p:scale>
          <a:sx n="102" d="100"/>
          <a:sy n="102" d="100"/>
        </p:scale>
        <p:origin x="-677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09DD-7BAD-4E65-9136-EE957CA85334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EC012-C9FF-4115-96C5-2F6991B4562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9157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B47E-9DCF-43F6-8D8E-71A060B9D4FF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118A1-D2D8-41C3-8083-743C28A398F4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368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98D1-A883-46CB-B895-1A3D1818138D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CD2C-20F3-4CDF-83EC-5418A79AD4C8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2096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0ED7-07F7-4C31-9EDD-942BAF83C868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C25-D05A-4F09-9056-0C070AA2FDC5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3389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7BD6-BD3B-4E44-BF80-36D5698F9C41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E61D9-98D3-446B-813B-1627E402D8E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321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DAD8-6173-4A31-9181-C3098D520953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DEF43-FCDC-4286-B51B-6CCA81AFF384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2932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98D3-A1BF-4191-BD02-AAE4C2C9F08E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AB109-C406-4D7A-8612-6DEC22A334BE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17177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EF803-0828-4878-BD0D-77432F516D83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A236F-F1DC-4B61-9E4A-CD08F88EB52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1407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CE56A-926B-49F8-8BB0-43DF7A446B82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6C3-1F2B-45A2-B805-20F794471460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4847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A5EF-F67F-4C2C-804A-E5BC9766B2E4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522E7-EC9D-4927-94A2-4B3B791CCAE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0909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F356B-402A-45E2-A6D9-F487C6640AB6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ED829-8225-461A-A0B5-B0EFCC9FE5D5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8931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9A9806-613F-49C9-A983-F1A5455589C8}" type="datetimeFigureOut">
              <a:rPr lang="x-none"/>
              <a:pPr>
                <a:defRPr/>
              </a:pPr>
              <a:t>27.02.2021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F8908C-AAFC-4CB2-BD46-CDD1F7423464}" type="slidenum">
              <a:rPr lang="x-none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598488" y="473075"/>
            <a:ext cx="8275689" cy="575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s-ES" altLang="x-none" sz="4600" b="1" dirty="0">
                <a:latin typeface="Book Antiqua" pitchFamily="18" charset="0"/>
              </a:rPr>
              <a:t>13. Sustituye los </a:t>
            </a:r>
            <a:r>
              <a:rPr lang="es-ES" altLang="x-none" sz="4600" b="1" dirty="0" smtClean="0">
                <a:latin typeface="Book Antiqua" pitchFamily="18" charset="0"/>
              </a:rPr>
              <a:t>infinitivos </a:t>
            </a:r>
            <a:r>
              <a:rPr lang="es-ES" altLang="x-none" sz="4600" b="1" dirty="0">
                <a:latin typeface="Book Antiqua" pitchFamily="18" charset="0"/>
              </a:rPr>
              <a:t>en cursiva por </a:t>
            </a:r>
            <a:r>
              <a:rPr lang="es-ES" altLang="x-none" sz="4600" b="1" dirty="0" smtClean="0">
                <a:latin typeface="Book Antiqua" pitchFamily="18" charset="0"/>
              </a:rPr>
              <a:t>las formas correspondientes de los verbos en pretérito </a:t>
            </a:r>
            <a:r>
              <a:rPr lang="es-ES" altLang="x-none" sz="4600" b="1" dirty="0" smtClean="0">
                <a:latin typeface="Book Antiqua" pitchFamily="18" charset="0"/>
              </a:rPr>
              <a:t>imperfecto </a:t>
            </a:r>
            <a:r>
              <a:rPr lang="es-ES" altLang="x-none" sz="4600" b="1" dirty="0" smtClean="0">
                <a:latin typeface="Book Antiqua" pitchFamily="18" charset="0"/>
              </a:rPr>
              <a:t>o pretérito indefinido.</a:t>
            </a:r>
            <a:r>
              <a:rPr lang="pl-PL" altLang="x-none" sz="4600" b="1" dirty="0" smtClean="0">
                <a:latin typeface="Book Antiqua" pitchFamily="18" charset="0"/>
              </a:rPr>
              <a:t> </a:t>
            </a:r>
            <a:r>
              <a:rPr lang="es-ES" altLang="x-none" sz="4600" b="1" dirty="0" smtClean="0">
                <a:latin typeface="Book Antiqua" pitchFamily="18" charset="0"/>
              </a:rPr>
              <a:t>Vas </a:t>
            </a:r>
            <a:r>
              <a:rPr lang="es-ES" altLang="x-none" sz="4600" b="1" dirty="0">
                <a:latin typeface="Book Antiqua" pitchFamily="18" charset="0"/>
              </a:rPr>
              <a:t>a tener solo 7</a:t>
            </a:r>
            <a:r>
              <a:rPr lang="es-ES" altLang="x-none" sz="46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s-ES" altLang="x-none" sz="4600" b="1" dirty="0" smtClean="0">
                <a:latin typeface="Book Antiqua" pitchFamily="18" charset="0"/>
              </a:rPr>
              <a:t>segundos para hacerlo, luego verás </a:t>
            </a:r>
            <a:r>
              <a:rPr lang="es-ES" altLang="x-none" sz="4600" b="1" dirty="0" smtClean="0">
                <a:latin typeface="Book Antiqua" pitchFamily="18" charset="0"/>
              </a:rPr>
              <a:t>la </a:t>
            </a:r>
            <a:r>
              <a:rPr lang="es-ES" altLang="x-none" sz="4600" b="1" dirty="0" smtClean="0">
                <a:latin typeface="Book Antiqua" pitchFamily="18" charset="0"/>
              </a:rPr>
              <a:t>respuesta correcta.</a:t>
            </a:r>
            <a:endParaRPr lang="es-ES_tradnl" altLang="x-none" sz="46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8.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Cómo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conocerse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Ud. y su mujer?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Cómo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conocieron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y su mujer?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4172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9.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Qué cosas no le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gustar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a Ud. de su trabajo?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Qué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cosas no le</a:t>
            </a:r>
            <a:r>
              <a:rPr lang="es-ES" sz="4000" b="1" dirty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gustaban</a:t>
            </a:r>
            <a:r>
              <a:rPr lang="es-ES" sz="4000" b="1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a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de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su trabajo?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7670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10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Por qué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elegir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Ud. esta profesión?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Por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qué </a:t>
            </a:r>
            <a:r>
              <a:rPr lang="es-ES" sz="4000" b="1" dirty="0">
                <a:solidFill>
                  <a:srgbClr val="003300"/>
                </a:solidFill>
                <a:latin typeface="Book Antiqua" pitchFamily="18" charset="0"/>
              </a:rPr>
              <a:t>e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ligió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esta profesión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569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2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11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Qué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hacer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entonces durante su tiempo libre?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Qué</a:t>
            </a:r>
            <a:r>
              <a:rPr lang="es-ES" sz="4000" b="1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hacía</a:t>
            </a:r>
            <a:r>
              <a:rPr lang="es-ES" sz="4000" b="1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entonces durante su tiempo libre?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083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9405" y="684213"/>
            <a:ext cx="8592183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12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Cómo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sentirse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Ud. cuando sus hijos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independizarse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Cómo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sentía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cuando sus hijos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independizaron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5475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13.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Qué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hacer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Ud.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cuando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sentirse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solo?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Qué</a:t>
            </a:r>
            <a:r>
              <a:rPr lang="es-ES" sz="4000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hacía</a:t>
            </a:r>
            <a:r>
              <a:rPr lang="es-ES" sz="4000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i="1" dirty="0">
                <a:solidFill>
                  <a:srgbClr val="003300"/>
                </a:solidFill>
                <a:latin typeface="Book Antiqua" pitchFamily="18" charset="0"/>
              </a:rPr>
              <a:t>Ud.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cuando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sentía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solo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827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14.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Vivir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Ud. algún momento histórico importante?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Vivió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algún momento histórico importante?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827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15.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Qué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edad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tener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cuando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jubilarse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?</a:t>
            </a:r>
            <a:endParaRPr lang="es-ES" sz="4000" b="1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Qué</a:t>
            </a:r>
            <a:r>
              <a:rPr lang="es-ES" sz="4000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edad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tenía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cuando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jubiló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8517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 rot="20954556">
            <a:off x="954088" y="1237660"/>
            <a:ext cx="72358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s-ES_tradnl" altLang="x-none" sz="44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Book Antiqua" pitchFamily="18" charset="0"/>
              </a:rPr>
              <a:t>Gracias.</a:t>
            </a:r>
            <a:endParaRPr lang="es-ES_tradnl" altLang="x-none" sz="44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Book Antiqua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 rot="517045">
            <a:off x="954088" y="3349681"/>
            <a:ext cx="72358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s-ES_tradnl" altLang="x-none" sz="44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Book Antiqua" pitchFamily="18" charset="0"/>
              </a:rPr>
              <a:t>De momento es todo.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00CC"/>
                </a:solidFill>
                <a:latin typeface="Book Antiqua" pitchFamily="18" charset="0"/>
              </a:rPr>
              <a:t>Modelo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:</a:t>
            </a:r>
            <a:r>
              <a:rPr lang="es-ES" sz="40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Dónde y cuándo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nacer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err="1" smtClean="0">
                <a:solidFill>
                  <a:srgbClr val="0000CC"/>
                </a:solidFill>
                <a:latin typeface="Book Antiqua" pitchFamily="18" charset="0"/>
              </a:rPr>
              <a:t>Ud</a:t>
            </a:r>
            <a:r>
              <a:rPr lang="pl-PL" sz="4000" dirty="0" smtClean="0">
                <a:solidFill>
                  <a:srgbClr val="0000CC"/>
                </a:solidFill>
                <a:latin typeface="Book Antiqua" pitchFamily="18" charset="0"/>
              </a:rPr>
              <a:t>.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?</a:t>
            </a:r>
            <a:endParaRPr lang="es-ES" sz="4000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Dónde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y cuándo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nació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Ud.?</a:t>
            </a:r>
            <a:endParaRPr lang="es-ES" sz="4000" dirty="0">
              <a:solidFill>
                <a:srgbClr val="003300"/>
              </a:solidFill>
              <a:latin typeface="Book Antiqua" pitchFamily="18" charset="0"/>
            </a:endParaRPr>
          </a:p>
          <a:p>
            <a:pPr eaLnBrk="1" hangingPunct="1"/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1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Por qué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ponerle</a:t>
            </a:r>
            <a:r>
              <a:rPr lang="es-ES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sus padres su nombre?</a:t>
            </a:r>
            <a:endParaRPr lang="es-ES" sz="4000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Por qué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le pusieron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sus padres su nombre?</a:t>
            </a:r>
            <a:endParaRPr lang="es-ES" sz="4000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18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2.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A qué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dedicarse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sus padres cuando Ud.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nacer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A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qué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se dedicaban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sus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padres cuando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Ud.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nació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3.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Tener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su familia una manera especial de celebrar la Navidad?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Tenía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su familia una manera especial de celebrar la Navidad?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49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it-IT" sz="4000" dirty="0">
                <a:solidFill>
                  <a:srgbClr val="0000CC"/>
                </a:solidFill>
                <a:latin typeface="Book Antiqua" pitchFamily="18" charset="0"/>
              </a:rPr>
              <a:t>4.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it-IT" sz="4000" dirty="0" smtClean="0">
                <a:solidFill>
                  <a:srgbClr val="0000CC"/>
                </a:solidFill>
                <a:latin typeface="Book Antiqua" pitchFamily="18" charset="0"/>
              </a:rPr>
              <a:t>Cómo </a:t>
            </a:r>
            <a:r>
              <a:rPr lang="it-IT" sz="4000" b="1" i="1" dirty="0" smtClean="0">
                <a:solidFill>
                  <a:srgbClr val="0000CC"/>
                </a:solidFill>
                <a:latin typeface="Book Antiqua" pitchFamily="18" charset="0"/>
              </a:rPr>
              <a:t>ser</a:t>
            </a:r>
            <a:r>
              <a:rPr lang="it-IT" sz="4000" i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it-IT" sz="4000" dirty="0" smtClean="0">
                <a:solidFill>
                  <a:srgbClr val="0000CC"/>
                </a:solidFill>
                <a:latin typeface="Book Antiqua" pitchFamily="18" charset="0"/>
              </a:rPr>
              <a:t>su experiencia en el colegio?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it-IT" sz="4000" dirty="0" smtClean="0">
                <a:solidFill>
                  <a:srgbClr val="003300"/>
                </a:solidFill>
                <a:latin typeface="Book Antiqua" pitchFamily="18" charset="0"/>
              </a:rPr>
              <a:t>Cómo </a:t>
            </a:r>
            <a:r>
              <a:rPr lang="it-IT" sz="4000" b="1" dirty="0" smtClean="0">
                <a:solidFill>
                  <a:srgbClr val="003300"/>
                </a:solidFill>
                <a:latin typeface="Book Antiqua" pitchFamily="18" charset="0"/>
              </a:rPr>
              <a:t>fue</a:t>
            </a:r>
            <a:r>
              <a:rPr lang="it-IT" sz="4000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it-IT" sz="4000" dirty="0">
                <a:solidFill>
                  <a:srgbClr val="003300"/>
                </a:solidFill>
                <a:latin typeface="Book Antiqua" pitchFamily="18" charset="0"/>
              </a:rPr>
              <a:t>su experiencia en el colegio?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9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5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Recibir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algún premio especial durante los estudios?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Recibió</a:t>
            </a:r>
            <a:r>
              <a:rPr lang="es-ES" sz="4000" i="1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algún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premio especial durante los estudios?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3154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6.	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Hacer</a:t>
            </a:r>
            <a:r>
              <a:rPr lang="es-ES" sz="4000" b="1" dirty="0" smtClean="0">
                <a:solidFill>
                  <a:srgbClr val="0000CC"/>
                </a:solidFill>
                <a:latin typeface="Book Antiqua" pitchFamily="18" charset="0"/>
              </a:rPr>
              <a:t>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un viaje de aventura durante su juventud?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Hizo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un viaje de aventura durante su juventud?</a:t>
            </a:r>
            <a:endParaRPr lang="es-ES" sz="4000" i="1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762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7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. 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De joven qué </a:t>
            </a:r>
            <a:r>
              <a:rPr lang="es-ES" sz="4000" b="1" i="1" dirty="0" smtClean="0">
                <a:solidFill>
                  <a:srgbClr val="0000CC"/>
                </a:solidFill>
                <a:latin typeface="Book Antiqua" pitchFamily="18" charset="0"/>
              </a:rPr>
              <a:t>soler</a:t>
            </a:r>
            <a:r>
              <a:rPr lang="es-ES" sz="4000" dirty="0" smtClean="0">
                <a:solidFill>
                  <a:srgbClr val="0000CC"/>
                </a:solidFill>
                <a:latin typeface="Book Antiqua" pitchFamily="18" charset="0"/>
              </a:rPr>
              <a:t> hacer los fines de semana?</a:t>
            </a:r>
            <a:endParaRPr lang="es-ES" sz="4000" i="1" dirty="0">
              <a:solidFill>
                <a:srgbClr val="0000CC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  <a:cs typeface="Times New Roman" pitchFamily="18" charset="0"/>
              </a:rPr>
              <a:t>¿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De joven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qué </a:t>
            </a:r>
            <a:r>
              <a:rPr lang="es-ES" sz="4000" b="1" dirty="0" smtClean="0">
                <a:solidFill>
                  <a:srgbClr val="003300"/>
                </a:solidFill>
                <a:latin typeface="Book Antiqua" pitchFamily="18" charset="0"/>
              </a:rPr>
              <a:t>solía</a:t>
            </a:r>
            <a:r>
              <a:rPr lang="es-ES" sz="4000" dirty="0" smtClean="0">
                <a:solidFill>
                  <a:srgbClr val="003300"/>
                </a:solidFill>
                <a:latin typeface="Book Antiqua" pitchFamily="18" charset="0"/>
              </a:rPr>
              <a:t> </a:t>
            </a:r>
            <a:r>
              <a:rPr lang="es-ES" sz="4000" dirty="0">
                <a:solidFill>
                  <a:srgbClr val="003300"/>
                </a:solidFill>
                <a:latin typeface="Book Antiqua" pitchFamily="18" charset="0"/>
              </a:rPr>
              <a:t>hacer los fines de semana?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06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</TotalTime>
  <Words>322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91</cp:revision>
  <dcterms:created xsi:type="dcterms:W3CDTF">2019-12-09T22:25:47Z</dcterms:created>
  <dcterms:modified xsi:type="dcterms:W3CDTF">2021-02-27T14:07:58Z</dcterms:modified>
</cp:coreProperties>
</file>